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  <p:sldMasterId id="2147483672" r:id="rId3"/>
    <p:sldMasterId id="2147483676" r:id="rId4"/>
    <p:sldMasterId id="2147483680" r:id="rId5"/>
  </p:sldMasterIdLst>
  <p:notesMasterIdLst>
    <p:notesMasterId r:id="rId29"/>
  </p:notesMasterIdLst>
  <p:sldIdLst>
    <p:sldId id="470" r:id="rId6"/>
    <p:sldId id="513" r:id="rId7"/>
    <p:sldId id="514" r:id="rId8"/>
    <p:sldId id="515" r:id="rId9"/>
    <p:sldId id="353" r:id="rId10"/>
    <p:sldId id="510" r:id="rId11"/>
    <p:sldId id="512" r:id="rId12"/>
    <p:sldId id="511" r:id="rId13"/>
    <p:sldId id="516" r:id="rId14"/>
    <p:sldId id="517" r:id="rId15"/>
    <p:sldId id="518" r:id="rId16"/>
    <p:sldId id="525" r:id="rId17"/>
    <p:sldId id="526" r:id="rId18"/>
    <p:sldId id="527" r:id="rId19"/>
    <p:sldId id="528" r:id="rId20"/>
    <p:sldId id="532" r:id="rId21"/>
    <p:sldId id="529" r:id="rId22"/>
    <p:sldId id="520" r:id="rId23"/>
    <p:sldId id="491" r:id="rId24"/>
    <p:sldId id="533" r:id="rId25"/>
    <p:sldId id="531" r:id="rId26"/>
    <p:sldId id="530" r:id="rId27"/>
    <p:sldId id="297" r:id="rId28"/>
  </p:sldIdLst>
  <p:sldSz cx="12190413" cy="6859588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Impact" panose="020B0806030902050204" pitchFamily="34" charset="0"/>
      <p:regular r:id="rId36"/>
    </p:embeddedFont>
    <p:embeddedFont>
      <p:font typeface="UTM Alexander" panose="02040603050506020204" pitchFamily="18" charset="0"/>
      <p:regular r:id="rId37"/>
    </p:embeddedFont>
    <p:embeddedFont>
      <p:font typeface="UTM Colossalis" panose="02040603050506020204" pitchFamily="18" charset="0"/>
      <p:regular r:id="rId38"/>
    </p:embeddedFont>
    <p:embeddedFont>
      <p:font typeface="UTM Gradoo" panose="02040603050506020204" pitchFamily="18" charset="0"/>
      <p:regular r:id="rId39"/>
    </p:embeddedFont>
    <p:embeddedFont>
      <p:font typeface="UTM Netmuc KT" panose="02040603050506020204" pitchFamily="18" charset="0"/>
      <p:regular r:id="rId40"/>
    </p:embeddedFont>
    <p:embeddedFont>
      <p:font typeface="UVN Bay Buom" panose="00000400000000000000" pitchFamily="2" charset="0"/>
      <p:regular r:id="rId41"/>
      <p:bold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B"/>
    <a:srgbClr val="EC8B74"/>
    <a:srgbClr val="A16B1B"/>
    <a:srgbClr val="392620"/>
    <a:srgbClr val="83B085"/>
    <a:srgbClr val="AD79A0"/>
    <a:srgbClr val="E66444"/>
    <a:srgbClr val="684511"/>
    <a:srgbClr val="89A751"/>
    <a:srgbClr val="B64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41" autoAdjust="0"/>
    <p:restoredTop sz="50000" autoAdjust="0"/>
  </p:normalViewPr>
  <p:slideViewPr>
    <p:cSldViewPr snapToGrid="0" showGuides="1">
      <p:cViewPr varScale="1">
        <p:scale>
          <a:sx n="84" d="100"/>
          <a:sy n="84" d="100"/>
        </p:scale>
        <p:origin x="72" y="6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39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473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388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069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6922B0-0240-401E-9D9E-BD2838CA525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F6DEBC-3CCC-4DED-8F74-2CEE09F6666B}"/>
              </a:ext>
            </a:extLst>
          </p:cNvPr>
          <p:cNvSpPr txBox="1"/>
          <p:nvPr userDrawn="1"/>
        </p:nvSpPr>
        <p:spPr>
          <a:xfrm>
            <a:off x="0" y="0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974D42-94A7-4028-9CD1-35CAB0C9C73C}"/>
              </a:ext>
            </a:extLst>
          </p:cNvPr>
          <p:cNvSpPr txBox="1"/>
          <p:nvPr userDrawn="1"/>
        </p:nvSpPr>
        <p:spPr>
          <a:xfrm>
            <a:off x="17114" y="6415395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06" r:id="rId4"/>
    <p:sldLayoutId id="2147483707" r:id="rId5"/>
    <p:sldLayoutId id="2147483708" r:id="rId6"/>
    <p:sldLayoutId id="2147483700" r:id="rId7"/>
    <p:sldLayoutId id="2147483705" r:id="rId8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4CCEF5-4D61-4AA4-9452-80F7ACA048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995825-A3FA-4364-9712-77C44D3A94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335EE1-B340-4205-A925-9EFD9A2C73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13AE05-BA53-4BA5-A581-F5C14E21C19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26096" y="736114"/>
            <a:ext cx="9402618" cy="3396124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5DE1722B-E163-4D67-B4FB-ED460D4E135C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0" y="-1226779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2140350" y="1666411"/>
            <a:ext cx="8016938" cy="203132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rgbClr val="AD79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TÍNH CHẤT KẾT HỢP </a:t>
            </a:r>
          </a:p>
          <a:p>
            <a:pPr algn="ctr"/>
            <a:r>
              <a:rPr lang="en-US" altLang="zh-CN" sz="6300" dirty="0">
                <a:solidFill>
                  <a:srgbClr val="AD79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CỦA PHÉP CỘNG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9E9732C-5B5F-4D96-8FE3-A7E5BE963CA2}"/>
              </a:ext>
            </a:extLst>
          </p:cNvPr>
          <p:cNvSpPr txBox="1"/>
          <p:nvPr/>
        </p:nvSpPr>
        <p:spPr>
          <a:xfrm>
            <a:off x="5436124" y="678415"/>
            <a:ext cx="142539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300" b="1" spc="600" dirty="0">
                <a:solidFill>
                  <a:srgbClr val="83B085"/>
                </a:solidFill>
                <a:latin typeface="UTM Gradoo" panose="02040603050506020204" pitchFamily="18" charset="0"/>
                <a:ea typeface="张海山锐线体简" panose="02000000000000000000" pitchFamily="2" charset="-122"/>
              </a:rPr>
              <a:t>TOÁN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6B5A45-A376-4A9E-9121-72E563B52BA6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75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75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60" b="45328" l="52184" r="90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2" t="12791" r="8517" b="53277"/>
          <a:stretch/>
        </p:blipFill>
        <p:spPr>
          <a:xfrm>
            <a:off x="2814494" y="120072"/>
            <a:ext cx="6172488" cy="50502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3854234" y="2045103"/>
            <a:ext cx="4459875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2DA0A2-B165-426D-A422-785BF2884632}"/>
              </a:ext>
            </a:extLst>
          </p:cNvPr>
          <p:cNvSpPr txBox="1"/>
          <p:nvPr/>
        </p:nvSpPr>
        <p:spPr>
          <a:xfrm>
            <a:off x="0" y="10048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252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4988" y="1492315"/>
            <a:ext cx="6606259" cy="160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spc="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1698 + 3254 + 146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59096" y="3101795"/>
            <a:ext cx="554554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1698 + (3254 + 146)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1698 +        3400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5098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76215" y="2474874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8220889" y="2446593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0889" y="3552634"/>
            <a:ext cx="3845523" cy="3651631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CF2F9E43-308D-4776-A2D1-1CD16C7D47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242" y="3586873"/>
            <a:ext cx="3316068" cy="34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97652" y="1845803"/>
            <a:ext cx="5646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4367 + 199 + 501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25072" y="2148703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663809" y="2148703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3264988" y="2733336"/>
            <a:ext cx="56462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4367 + (199 + 501)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4367 +        700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5067</a:t>
            </a:r>
          </a:p>
        </p:txBody>
      </p:sp>
      <p:pic>
        <p:nvPicPr>
          <p:cNvPr id="18" name="图片 26">
            <a:extLst>
              <a:ext uri="{FF2B5EF4-FFF2-40B4-BE49-F238E27FC236}">
                <a16:creationId xmlns:a16="http://schemas.microsoft.com/office/drawing/2014/main" id="{651F58A2-9803-487B-833F-0207D7777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1268" y="2261176"/>
            <a:ext cx="4035240" cy="5236192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>
            <a:off x="-319131" y="3966386"/>
            <a:ext cx="3616783" cy="251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01212" y="1951873"/>
            <a:ext cx="4493538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4400 + 2148 + 252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168" y="2212694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852346" y="2233546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图片 26">
            <a:extLst>
              <a:ext uri="{FF2B5EF4-FFF2-40B4-BE49-F238E27FC236}">
                <a16:creationId xmlns:a16="http://schemas.microsoft.com/office/drawing/2014/main" id="{651F58A2-9803-487B-833F-0207D7777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1268" y="2261176"/>
            <a:ext cx="4035240" cy="5236192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>
            <a:off x="-319131" y="3966386"/>
            <a:ext cx="3616783" cy="25198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97652" y="2822326"/>
            <a:ext cx="55006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4400 + (2148 + 252)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4400 +        2400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6800</a:t>
            </a:r>
          </a:p>
        </p:txBody>
      </p:sp>
    </p:spTree>
    <p:extLst>
      <p:ext uri="{BB962C8B-B14F-4D97-AF65-F5344CB8AC3E}">
        <p14:creationId xmlns:p14="http://schemas.microsoft.com/office/powerpoint/2010/main" val="29590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25247" y="1725817"/>
            <a:ext cx="6445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921 + 898 + 2079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63731" y="2003346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8106870" y="1990778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449" y="3997531"/>
            <a:ext cx="3509164" cy="2910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37" l="0" r="97563">
                        <a14:foregroundMark x1="26022" y1="39595" x2="30483" y2="39595"/>
                        <a14:foregroundMark x1="23709" y1="62591" x2="32218" y2="91417"/>
                        <a14:foregroundMark x1="43494" y1="91255" x2="33044" y2="87854"/>
                        <a14:foregroundMark x1="62701" y1="46316" x2="67204" y2="59838"/>
                        <a14:foregroundMark x1="72036" y1="42753" x2="75960" y2="57409"/>
                        <a14:foregroundMark x1="59273" y1="59190" x2="62495" y2="61943"/>
                        <a14:foregroundMark x1="58323" y1="78785" x2="63156" y2="74089"/>
                        <a14:backgroundMark x1="45808" y1="58057" x2="42338" y2="68664"/>
                        <a14:backgroundMark x1="12639" y1="51741" x2="15200" y2="57166"/>
                        <a14:backgroundMark x1="20487" y1="54494" x2="23833" y2="53522"/>
                        <a14:backgroundMark x1="37381" y1="83563" x2="38083" y2="95304"/>
                        <a14:backgroundMark x1="35316" y1="83077" x2="36596" y2="91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" y="4151240"/>
            <a:ext cx="5309305" cy="27083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05538" y="2487513"/>
            <a:ext cx="56252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 (921 + 2079) + 898 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        3000        + 898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               3898</a:t>
            </a:r>
          </a:p>
        </p:txBody>
      </p:sp>
    </p:spTree>
    <p:extLst>
      <p:ext uri="{BB962C8B-B14F-4D97-AF65-F5344CB8AC3E}">
        <p14:creationId xmlns:p14="http://schemas.microsoft.com/office/powerpoint/2010/main" val="14574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98829" y="1761501"/>
            <a:ext cx="578657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1255 + 436 + 145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050289" y="2026932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871200" y="2054435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22" y="4068821"/>
            <a:ext cx="3509164" cy="2910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37" l="0" r="97563">
                        <a14:foregroundMark x1="26022" y1="39595" x2="30483" y2="39595"/>
                        <a14:foregroundMark x1="23709" y1="62591" x2="32218" y2="91417"/>
                        <a14:foregroundMark x1="43494" y1="91255" x2="33044" y2="87854"/>
                        <a14:foregroundMark x1="62701" y1="46316" x2="67204" y2="59838"/>
                        <a14:foregroundMark x1="72036" y1="42753" x2="75960" y2="57409"/>
                        <a14:foregroundMark x1="59273" y1="59190" x2="62495" y2="61943"/>
                        <a14:foregroundMark x1="58323" y1="78785" x2="63156" y2="74089"/>
                        <a14:backgroundMark x1="45808" y1="58057" x2="42338" y2="68664"/>
                        <a14:backgroundMark x1="12639" y1="51741" x2="15200" y2="57166"/>
                        <a14:backgroundMark x1="20487" y1="54494" x2="23833" y2="53522"/>
                        <a14:backgroundMark x1="37381" y1="83563" x2="38083" y2="95304"/>
                        <a14:backgroundMark x1="35316" y1="83077" x2="36596" y2="91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6" y="4151240"/>
            <a:ext cx="5309305" cy="27083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49996" y="2599520"/>
            <a:ext cx="5936344" cy="240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(1255 + 145) + 436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1 400     + 436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   1 836</a:t>
            </a:r>
          </a:p>
        </p:txBody>
      </p:sp>
    </p:spTree>
    <p:extLst>
      <p:ext uri="{BB962C8B-B14F-4D97-AF65-F5344CB8AC3E}">
        <p14:creationId xmlns:p14="http://schemas.microsoft.com/office/powerpoint/2010/main" val="21513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98829" y="1761501"/>
            <a:ext cx="428399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467 + 999 + 9533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29173" y="2054435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871200" y="2054435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22" y="4068821"/>
            <a:ext cx="3509164" cy="2910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37" l="0" r="97563">
                        <a14:foregroundMark x1="26022" y1="39595" x2="30483" y2="39595"/>
                        <a14:foregroundMark x1="23709" y1="62591" x2="32218" y2="91417"/>
                        <a14:foregroundMark x1="43494" y1="91255" x2="33044" y2="87854"/>
                        <a14:foregroundMark x1="62701" y1="46316" x2="67204" y2="59838"/>
                        <a14:foregroundMark x1="72036" y1="42753" x2="75960" y2="57409"/>
                        <a14:foregroundMark x1="59273" y1="59190" x2="62495" y2="61943"/>
                        <a14:foregroundMark x1="58323" y1="78785" x2="63156" y2="74089"/>
                        <a14:backgroundMark x1="45808" y1="58057" x2="42338" y2="68664"/>
                        <a14:backgroundMark x1="12639" y1="51741" x2="15200" y2="57166"/>
                        <a14:backgroundMark x1="20487" y1="54494" x2="23833" y2="53522"/>
                        <a14:backgroundMark x1="37381" y1="83563" x2="38083" y2="95304"/>
                        <a14:backgroundMark x1="35316" y1="83077" x2="36596" y2="91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6" y="4151240"/>
            <a:ext cx="5309305" cy="27083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49996" y="2599520"/>
            <a:ext cx="5936344" cy="240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(467 + 9533) + 999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10 000     + 999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   10 999</a:t>
            </a:r>
          </a:p>
        </p:txBody>
      </p:sp>
    </p:spTree>
    <p:extLst>
      <p:ext uri="{BB962C8B-B14F-4D97-AF65-F5344CB8AC3E}">
        <p14:creationId xmlns:p14="http://schemas.microsoft.com/office/powerpoint/2010/main" val="94802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48508" y="281662"/>
            <a:ext cx="9578109" cy="4479636"/>
            <a:chOff x="1126836" y="1265382"/>
            <a:chExt cx="9578109" cy="4479636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1126836" y="1265382"/>
              <a:ext cx="9578109" cy="4479636"/>
            </a:xfrm>
            <a:prstGeom prst="round2DiagRect">
              <a:avLst/>
            </a:prstGeom>
            <a:solidFill>
              <a:schemeClr val="accent1">
                <a:alpha val="58000"/>
              </a:scheme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1699490" y="1712280"/>
              <a:ext cx="8562109" cy="361710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21904" tIns="60952" rIns="121904" bIns="60952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400" kern="1200" cap="all" baseline="0">
                  <a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6350" ty="-127000" sx="65000" sy="64000" flip="none" algn="tl"/>
                  </a:blip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quỹ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kiệm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75 500 000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86 950 000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14 500 000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quỹ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kiệm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tiền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1" b="88974" l="0" r="100000">
                        <a14:foregroundMark x1="10600" y1="55000" x2="13400" y2="57692"/>
                        <a14:foregroundMark x1="18000" y1="67308" x2="43800" y2="72821"/>
                        <a14:foregroundMark x1="36000" y1="65513" x2="49700" y2="72692"/>
                        <a14:foregroundMark x1="50000" y1="72436" x2="77600" y2="71282"/>
                        <a14:foregroundMark x1="54700" y1="75769" x2="58300" y2="81282"/>
                        <a14:foregroundMark x1="58200" y1="75769" x2="60700" y2="79744"/>
                        <a14:foregroundMark x1="65900" y1="74615" x2="89600" y2="68718"/>
                        <a14:foregroundMark x1="93600" y1="68333" x2="96500" y2="65000"/>
                        <a14:foregroundMark x1="94400" y1="67051" x2="89200" y2="71026"/>
                        <a14:foregroundMark x1="97900" y1="60897" x2="99000" y2="64103"/>
                        <a14:foregroundMark x1="96700" y1="60000" x2="97400" y2="60385"/>
                        <a14:foregroundMark x1="65900" y1="74231" x2="60500" y2="73718"/>
                        <a14:foregroundMark x1="62600" y1="78974" x2="57100" y2="83205"/>
                        <a14:foregroundMark x1="40000" y1="78590" x2="49800" y2="84231"/>
                        <a14:foregroundMark x1="49300" y1="74744" x2="52000" y2="75385"/>
                        <a14:foregroundMark x1="50700" y1="82949" x2="54900" y2="83333"/>
                        <a14:foregroundMark x1="52400" y1="84872" x2="55700" y2="83846"/>
                        <a14:foregroundMark x1="59000" y1="82308" x2="62200" y2="80641"/>
                        <a14:foregroundMark x1="63000" y1="78462" x2="63300" y2="81026"/>
                        <a14:foregroundMark x1="24900" y1="66026" x2="27100" y2="68077"/>
                        <a14:foregroundMark x1="14600" y1="75256" x2="29200" y2="77564"/>
                        <a14:foregroundMark x1="32700" y1="73333" x2="35700" y2="77179"/>
                        <a14:foregroundMark x1="38000" y1="77308" x2="39800" y2="82051"/>
                        <a14:foregroundMark x1="33600" y1="77051" x2="36600" y2="78077"/>
                        <a14:foregroundMark x1="41900" y1="82692" x2="45400" y2="83333"/>
                        <a14:foregroundMark x1="43300" y1="84615" x2="47000" y2="84231"/>
                        <a14:foregroundMark x1="39600" y1="82436" x2="41700" y2="83974"/>
                        <a14:foregroundMark x1="3000" y1="62821" x2="15400" y2="69872"/>
                        <a14:foregroundMark x1="2300" y1="58590" x2="6400" y2="64231"/>
                        <a14:foregroundMark x1="4400" y1="58205" x2="300" y2="62436"/>
                        <a14:foregroundMark x1="14500" y1="76410" x2="19300" y2="78333"/>
                        <a14:foregroundMark x1="18100" y1="79487" x2="20600" y2="79744"/>
                        <a14:foregroundMark x1="20800" y1="79231" x2="22700" y2="79872"/>
                        <a14:foregroundMark x1="23400" y1="80128" x2="27400" y2="78590"/>
                        <a14:foregroundMark x1="14000" y1="75641" x2="14000" y2="77949"/>
                        <a14:foregroundMark x1="14500" y1="78077" x2="17400" y2="79231"/>
                        <a14:foregroundMark x1="15100" y1="74103" x2="12700" y2="76026"/>
                        <a14:foregroundMark x1="14000" y1="73462" x2="12500" y2="75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86"/>
          <a:stretch/>
        </p:blipFill>
        <p:spPr>
          <a:xfrm>
            <a:off x="7499928" y="3695372"/>
            <a:ext cx="4562478" cy="3164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84259" l="3200" r="94500">
                        <a14:foregroundMark x1="16100" y1="69074" x2="29900" y2="76019"/>
                        <a14:foregroundMark x1="26400" y1="64630" x2="29200" y2="64630"/>
                        <a14:foregroundMark x1="40700" y1="72963" x2="44900" y2="73519"/>
                        <a14:foregroundMark x1="37000" y1="77407" x2="41100" y2="78056"/>
                        <a14:foregroundMark x1="51600" y1="73333" x2="55400" y2="73333"/>
                        <a14:foregroundMark x1="47900" y1="76944" x2="53000" y2="77222"/>
                        <a14:foregroundMark x1="43900" y1="81204" x2="49000" y2="81296"/>
                        <a14:foregroundMark x1="58000" y1="76944" x2="61500" y2="7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34"/>
          <a:stretch/>
        </p:blipFill>
        <p:spPr>
          <a:xfrm>
            <a:off x="-284019" y="3695372"/>
            <a:ext cx="3523670" cy="323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95028" y="-3340406"/>
            <a:ext cx="6422379" cy="137253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42886" y="1176013"/>
            <a:ext cx="7762210" cy="399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Tóm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: 75 500 000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86 950 000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14 500 000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:              …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800" y1="10012" x2="14600" y2="31026"/>
                        <a14:foregroundMark x1="30800" y1="9271" x2="51200" y2="12979"/>
                        <a14:foregroundMark x1="48200" y1="79110" x2="45000" y2="94314"/>
                        <a14:foregroundMark x1="71200" y1="83931" x2="69200" y2="88628"/>
                        <a14:foregroundMark x1="20800" y1="12114" x2="7800" y2="22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4" y="2683998"/>
            <a:ext cx="2551346" cy="4128079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2986" y="4150361"/>
            <a:ext cx="2965297" cy="277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37187" y="1706007"/>
            <a:ext cx="12596760" cy="2139806"/>
          </a:xfrm>
          <a:prstGeom prst="round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quỹ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(75 500 000 + 14 500 000) + 86 950 000 = 176 950 000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176 950 000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17665" y="1126874"/>
            <a:ext cx="1887055" cy="747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733" b="1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3" b="1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733" b="1" dirty="0">
              <a:solidFill>
                <a:srgbClr val="E68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71" b="93921" l="9585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92" y="3544156"/>
            <a:ext cx="6922692" cy="3638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2" b="89928" l="9904" r="93770">
                        <a14:foregroundMark x1="70607" y1="71223" x2="73642" y2="8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9" y="3291448"/>
            <a:ext cx="6220518" cy="4143700"/>
          </a:xfrm>
          <a:prstGeom prst="rect">
            <a:avLst/>
          </a:prstGeom>
        </p:spPr>
      </p:pic>
      <p:pic>
        <p:nvPicPr>
          <p:cNvPr id="14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17" y="32289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87" y="31467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05" y="32289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93" y="322890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23" y="33111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311" y="314669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099" y="314668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29" y="322890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4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60" b="45328" l="52184" r="90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2" t="12791" r="8517" b="53277"/>
          <a:stretch/>
        </p:blipFill>
        <p:spPr>
          <a:xfrm>
            <a:off x="2814494" y="120072"/>
            <a:ext cx="6172488" cy="50502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3884687" y="2045103"/>
            <a:ext cx="4398961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AAB0F-5976-40D3-9EB9-B597FB4A882D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5430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A1AA66-2FAD-4C6A-9A0F-120D8882FA29}"/>
              </a:ext>
            </a:extLst>
          </p:cNvPr>
          <p:cNvSpPr txBox="1"/>
          <p:nvPr/>
        </p:nvSpPr>
        <p:spPr>
          <a:xfrm>
            <a:off x="173736" y="484632"/>
            <a:ext cx="11576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a + 0 = 0 + a = a</a:t>
            </a:r>
          </a:p>
          <a:p>
            <a:r>
              <a:rPr lang="en-US" sz="6600" dirty="0"/>
              <a:t>5 + a = a + 5</a:t>
            </a:r>
          </a:p>
          <a:p>
            <a:r>
              <a:rPr lang="en-US" sz="6600" dirty="0"/>
              <a:t>(a +28) + 2= a + (28 + 2) = a + 30</a:t>
            </a:r>
          </a:p>
        </p:txBody>
      </p:sp>
    </p:spTree>
    <p:extLst>
      <p:ext uri="{BB962C8B-B14F-4D97-AF65-F5344CB8AC3E}">
        <p14:creationId xmlns:p14="http://schemas.microsoft.com/office/powerpoint/2010/main" val="95330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7" b="51032" l="4915" r="47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92" b="48564"/>
          <a:stretch/>
        </p:blipFill>
        <p:spPr>
          <a:xfrm>
            <a:off x="1012103" y="-1791857"/>
            <a:ext cx="8770600" cy="70196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4017429" y="1472448"/>
            <a:ext cx="3449983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CỦNG CỐ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07715-6A7F-41CE-8DF8-F46DB622FC5A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05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7" name="组合 9"/>
          <p:cNvGrpSpPr/>
          <p:nvPr/>
        </p:nvGrpSpPr>
        <p:grpSpPr>
          <a:xfrm>
            <a:off x="829992" y="1150342"/>
            <a:ext cx="10641545" cy="4195458"/>
            <a:chOff x="1936535" y="3935752"/>
            <a:chExt cx="8318930" cy="2056864"/>
          </a:xfrm>
        </p:grpSpPr>
        <p:sp>
          <p:nvSpPr>
            <p:cNvPr id="18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891953" y="375752"/>
            <a:ext cx="94687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Viết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số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hoặc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chữ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thích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hợp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vào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chỗ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chấm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: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385215" y="1978112"/>
            <a:ext cx="10140841" cy="2170615"/>
            <a:chOff x="624" y="1776"/>
            <a:chExt cx="4800" cy="1367"/>
          </a:xfrm>
        </p:grpSpPr>
        <p:sp>
          <p:nvSpPr>
            <p:cNvPr id="26638" name="Text Box 11"/>
            <p:cNvSpPr txBox="1">
              <a:spLocks noChangeArrowheads="1"/>
            </p:cNvSpPr>
            <p:nvPr/>
          </p:nvSpPr>
          <p:spPr bwMode="auto">
            <a:xfrm>
              <a:off x="624" y="1776"/>
              <a:ext cx="412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0000FF"/>
                  </a:solidFill>
                  <a:latin typeface="Arial" charset="0"/>
                </a:rPr>
                <a:t>a/     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a + 0  =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 + a  = 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 .</a:t>
              </a:r>
              <a:endParaRPr lang="en-US" sz="3600" b="1" dirty="0">
                <a:solidFill>
                  <a:srgbClr val="006600"/>
                </a:solidFill>
                <a:latin typeface="Arial" charset="0"/>
              </a:endParaRPr>
            </a:p>
          </p:txBody>
        </p:sp>
        <p:sp>
          <p:nvSpPr>
            <p:cNvPr id="26639" name="Text Box 12"/>
            <p:cNvSpPr txBox="1">
              <a:spLocks noChangeArrowheads="1"/>
            </p:cNvSpPr>
            <p:nvPr/>
          </p:nvSpPr>
          <p:spPr bwMode="auto">
            <a:xfrm>
              <a:off x="624" y="2265"/>
              <a:ext cx="412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0000FF"/>
                  </a:solidFill>
                  <a:latin typeface="Arial" charset="0"/>
                </a:rPr>
                <a:t>b/</a:t>
              </a:r>
              <a:r>
                <a:rPr lang="en-US" sz="3600" b="1" dirty="0">
                  <a:latin typeface="Arial" charset="0"/>
                </a:rPr>
                <a:t>     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5  +  a =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 +  5</a:t>
              </a:r>
            </a:p>
          </p:txBody>
        </p:sp>
        <p:sp>
          <p:nvSpPr>
            <p:cNvPr id="26640" name="Text Box 13"/>
            <p:cNvSpPr txBox="1">
              <a:spLocks noChangeArrowheads="1"/>
            </p:cNvSpPr>
            <p:nvPr/>
          </p:nvSpPr>
          <p:spPr bwMode="auto">
            <a:xfrm>
              <a:off x="624" y="2736"/>
              <a:ext cx="480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0000FF"/>
                  </a:solidFill>
                  <a:latin typeface="Arial" charset="0"/>
                </a:rPr>
                <a:t>c/</a:t>
              </a:r>
              <a:r>
                <a:rPr lang="en-US" sz="3600" b="1" dirty="0">
                  <a:latin typeface="Arial" charset="0"/>
                </a:rPr>
                <a:t>     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(a + 28) + 2 = a + (28 +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) = a +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</a:t>
              </a:r>
            </a:p>
          </p:txBody>
        </p:sp>
      </p:grp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4321542" y="1896479"/>
            <a:ext cx="6097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6991204" y="1851730"/>
            <a:ext cx="6097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Arial" charset="0"/>
              </a:rPr>
              <a:t>a</a:t>
            </a:r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4215218" y="2617525"/>
            <a:ext cx="10670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a</a:t>
            </a:r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7446465" y="3400841"/>
            <a:ext cx="762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9917731" y="3400841"/>
            <a:ext cx="10670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Arial" charset="0"/>
              </a:rPr>
              <a:t>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C1568B-7137-4585-A1D0-AC9D76BB9C63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0195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 autoUpdateAnimBg="0"/>
      <p:bldP spid="19470" grpId="0" autoUpdateAnimBg="0"/>
      <p:bldP spid="19472" grpId="0" autoUpdateAnimBg="0"/>
      <p:bldP spid="19474" grpId="0" autoUpdateAnimBg="0"/>
      <p:bldP spid="19475" grpId="0" autoUpdateAnimBg="0"/>
      <p:bldP spid="19477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699681-BBF3-4FC8-84AF-2C0CA968F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17" y="299797"/>
            <a:ext cx="7210837" cy="46970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04FEA-76E0-4025-8EC7-D9393CD42B00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218" y="384841"/>
            <a:ext cx="8535543" cy="488626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782" y="1189941"/>
            <a:ext cx="4346145" cy="5649989"/>
          </a:xfrm>
          <a:prstGeom prst="rect">
            <a:avLst/>
          </a:prstGeom>
        </p:spPr>
      </p:pic>
      <p:sp>
        <p:nvSpPr>
          <p:cNvPr id="5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363575" y="1762931"/>
            <a:ext cx="7089516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5311565" y="2265772"/>
            <a:ext cx="17970423" cy="6883248"/>
            <a:chOff x="-5311565" y="2265772"/>
            <a:chExt cx="17970423" cy="68832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121" y="2265772"/>
              <a:ext cx="6859588" cy="685958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270" y="2289432"/>
              <a:ext cx="6859588" cy="68595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11565" y="2265772"/>
              <a:ext cx="6859588" cy="6859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50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54" y="384841"/>
            <a:ext cx="8535543" cy="488626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64690" y="1117235"/>
            <a:ext cx="4346145" cy="5649989"/>
          </a:xfrm>
          <a:prstGeom prst="rect">
            <a:avLst/>
          </a:prstGeom>
        </p:spPr>
      </p:pic>
      <p:sp>
        <p:nvSpPr>
          <p:cNvPr id="5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1629611" y="1596676"/>
            <a:ext cx="7089516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 flipH="1">
            <a:off x="-105829" y="2259196"/>
            <a:ext cx="17970423" cy="6873636"/>
            <a:chOff x="-5311565" y="2289432"/>
            <a:chExt cx="17970423" cy="68736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121" y="2294053"/>
              <a:ext cx="6859588" cy="68595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270" y="2289432"/>
              <a:ext cx="6859588" cy="685958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11565" y="2303480"/>
              <a:ext cx="6859588" cy="6859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725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7" b="51032" l="4915" r="47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92" b="48564"/>
          <a:stretch/>
        </p:blipFill>
        <p:spPr>
          <a:xfrm>
            <a:off x="1012103" y="-1791857"/>
            <a:ext cx="8770600" cy="70196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3586219" y="1472448"/>
            <a:ext cx="4312399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KHÁM PHÁ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7A7E2-7812-41C4-A738-CC32D65839BF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1587" y="103194"/>
            <a:ext cx="12190413" cy="1100279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+ b) + c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+ (b + c)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692177"/>
              </p:ext>
            </p:extLst>
          </p:nvPr>
        </p:nvGraphicFramePr>
        <p:xfrm>
          <a:off x="101587" y="1296472"/>
          <a:ext cx="11987238" cy="4266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3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0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603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(a + b) + c 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 + (b + c)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603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+ 4) + 6 = 9 + 6 = 15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+ 6) = 5 + 10 = 15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72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(35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+ 15) + 20 = 50 + 20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70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 + 20) = 35 + 35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70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72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(28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+ 49) + 51 = 77 + 51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128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49 + 51) = 28 + 100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128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539669" y="2312339"/>
            <a:ext cx="4266644" cy="507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7415834" y="2261546"/>
            <a:ext cx="4469818" cy="55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/>
        </p:nvSpPr>
        <p:spPr>
          <a:xfrm>
            <a:off x="2493494" y="3062696"/>
            <a:ext cx="4515993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/>
          <p:cNvSpPr/>
          <p:nvPr/>
        </p:nvSpPr>
        <p:spPr>
          <a:xfrm>
            <a:off x="7249600" y="3062694"/>
            <a:ext cx="4636051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2493494" y="4378706"/>
            <a:ext cx="4515993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7249600" y="4378706"/>
            <a:ext cx="4737639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1" y="5237018"/>
            <a:ext cx="11231418" cy="16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" y="196320"/>
            <a:ext cx="12190411" cy="1320628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b="1" cap="none" dirty="0" err="1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Nhận</a:t>
            </a:r>
            <a:r>
              <a:rPr lang="en-US" b="1" cap="none" dirty="0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 </a:t>
            </a:r>
            <a:r>
              <a:rPr lang="en-US" b="1" cap="none" dirty="0" err="1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xét</a:t>
            </a:r>
            <a:r>
              <a:rPr lang="en-US" b="1" cap="none" dirty="0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 + b) + c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+ (b + c)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733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554" y="348333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307342" y="2473484"/>
            <a:ext cx="5566494" cy="737720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 + b) + c = a + (b + c)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82" b="93879" l="62464" r="93113">
                        <a14:foregroundMark x1="79292" y1="26364" x2="79195" y2="28667"/>
                        <a14:foregroundMark x1="77789" y1="35939" x2="80068" y2="42000"/>
                        <a14:foregroundMark x1="81571" y1="41879" x2="83511" y2="39879"/>
                        <a14:foregroundMark x1="88167" y1="36061" x2="87391" y2="39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98" t="8483" r="5822"/>
          <a:stretch/>
        </p:blipFill>
        <p:spPr>
          <a:xfrm flipH="1">
            <a:off x="996923" y="1772238"/>
            <a:ext cx="2421291" cy="5578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6450" l="3500" r="97300">
                        <a14:foregroundMark x1="36567" y1="13200" x2="50533" y2="17300"/>
                        <a14:foregroundMark x1="42467" y1="20800" x2="46967" y2="48800"/>
                        <a14:foregroundMark x1="45467" y1="24450" x2="47433" y2="29950"/>
                        <a14:foregroundMark x1="61767" y1="27250" x2="63933" y2="27850"/>
                        <a14:foregroundMark x1="50633" y1="48800" x2="47067" y2="58600"/>
                        <a14:foregroundMark x1="67967" y1="24600" x2="67600" y2="26450"/>
                        <a14:foregroundMark x1="44633" y1="45950" x2="43967" y2="59750"/>
                        <a14:foregroundMark x1="60567" y1="81100" x2="61700" y2="82650"/>
                        <a14:foregroundMark x1="36933" y1="88450" x2="37500" y2="88550"/>
                        <a14:foregroundMark x1="36667" y1="87600" x2="36467" y2="88150"/>
                        <a14:foregroundMark x1="41533" y1="41600" x2="43800" y2="39650"/>
                        <a14:foregroundMark x1="15933" y1="14900" x2="27367" y2="29250"/>
                        <a14:foregroundMark x1="15667" y1="20250" x2="17833" y2="62400"/>
                        <a14:foregroundMark x1="22700" y1="38800" x2="27200" y2="48800"/>
                        <a14:foregroundMark x1="14433" y1="73650" x2="11833" y2="91100"/>
                        <a14:foregroundMark x1="61133" y1="83200" x2="61600" y2="83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9" y="3065929"/>
            <a:ext cx="5957036" cy="3971357"/>
          </a:xfrm>
          <a:prstGeom prst="rect">
            <a:avLst/>
          </a:prstGeom>
        </p:spPr>
      </p:pic>
      <p:pic>
        <p:nvPicPr>
          <p:cNvPr id="1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65" y="348333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42" y="34833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130" y="34833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460" y="356553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789" y="34833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577" y="348330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907" y="35655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4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945662"/>
            <a:ext cx="12190411" cy="1320628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 + b) + c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+ (b + c)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733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8" y="1047249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307340" y="2408829"/>
            <a:ext cx="5566494" cy="737720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 + b) + c = a + (b + c)</a:t>
            </a:r>
          </a:p>
        </p:txBody>
      </p:sp>
      <p:sp>
        <p:nvSpPr>
          <p:cNvPr id="8" name="Left Brace 7"/>
          <p:cNvSpPr/>
          <p:nvPr/>
        </p:nvSpPr>
        <p:spPr>
          <a:xfrm rot="16200000">
            <a:off x="4160984" y="2773224"/>
            <a:ext cx="360218" cy="1237673"/>
          </a:xfrm>
          <a:prstGeom prst="leftBrace">
            <a:avLst>
              <a:gd name="adj1" fmla="val 4935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636982" y="3572170"/>
            <a:ext cx="3265054" cy="1239975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957453" y="3344384"/>
            <a:ext cx="831272" cy="96750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8000" b="1" cap="none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530109" y="3694643"/>
            <a:ext cx="3265054" cy="49751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 flipH="1">
            <a:off x="757379" y="5237766"/>
            <a:ext cx="11433033" cy="1622570"/>
          </a:xfrm>
          <a:prstGeom prst="rect">
            <a:avLst/>
          </a:prstGeom>
        </p:spPr>
      </p:pic>
      <p:sp>
        <p:nvSpPr>
          <p:cNvPr id="20" name="云形 21"/>
          <p:cNvSpPr/>
          <p:nvPr/>
        </p:nvSpPr>
        <p:spPr>
          <a:xfrm>
            <a:off x="3122255" y="573816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云形 24"/>
          <p:cNvSpPr/>
          <p:nvPr/>
        </p:nvSpPr>
        <p:spPr>
          <a:xfrm>
            <a:off x="1574184" y="183082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云形 25"/>
          <p:cNvSpPr/>
          <p:nvPr/>
        </p:nvSpPr>
        <p:spPr>
          <a:xfrm>
            <a:off x="10571354" y="829131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云形 26"/>
          <p:cNvSpPr/>
          <p:nvPr/>
        </p:nvSpPr>
        <p:spPr>
          <a:xfrm rot="429982">
            <a:off x="9613175" y="223019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云形 26"/>
          <p:cNvSpPr/>
          <p:nvPr/>
        </p:nvSpPr>
        <p:spPr>
          <a:xfrm rot="429982">
            <a:off x="4232951" y="68600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Left Brace 24"/>
          <p:cNvSpPr/>
          <p:nvPr/>
        </p:nvSpPr>
        <p:spPr>
          <a:xfrm rot="16200000">
            <a:off x="7666988" y="2787170"/>
            <a:ext cx="360218" cy="1237673"/>
          </a:xfrm>
          <a:prstGeom prst="leftBrace">
            <a:avLst>
              <a:gd name="adj1" fmla="val 4935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607119" y="3576132"/>
            <a:ext cx="3265054" cy="1239975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916698" y="3359077"/>
            <a:ext cx="831272" cy="96750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8000" b="1" cap="none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902530" y="3783600"/>
            <a:ext cx="3265054" cy="49751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17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8" grpId="1" animBg="1"/>
      <p:bldP spid="16" grpId="0" uiExpand="1" build="allAtOnce"/>
      <p:bldP spid="17" grpId="0" build="allAtOnce"/>
      <p:bldP spid="18" grpId="0" build="allAtOnce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15768" y="599096"/>
            <a:ext cx="11174546" cy="925391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9" y="853090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6946" y="1605464"/>
            <a:ext cx="11839478" cy="3334459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593" y="866490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04759" y="5071498"/>
            <a:ext cx="11759639" cy="148729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 + b + c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+ b + c = (a + b) + c = a + (b + c)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16753" y="5815145"/>
            <a:ext cx="2742843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7259596" y="5815145"/>
            <a:ext cx="2635994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/>
          <p:cNvSpPr/>
          <p:nvPr/>
        </p:nvSpPr>
        <p:spPr>
          <a:xfrm>
            <a:off x="2485018" y="5815145"/>
            <a:ext cx="2031735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0440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1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5368</TotalTime>
  <Words>817</Words>
  <Application>Microsoft Office PowerPoint</Application>
  <PresentationFormat>Custom</PresentationFormat>
  <Paragraphs>120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等线</vt:lpstr>
      <vt:lpstr>Calibri</vt:lpstr>
      <vt:lpstr>Arial</vt:lpstr>
      <vt:lpstr>UTM Alexander</vt:lpstr>
      <vt:lpstr>UTM Gradoo</vt:lpstr>
      <vt:lpstr>inpin heiti</vt:lpstr>
      <vt:lpstr>ITC Avant Garde Std Bk</vt:lpstr>
      <vt:lpstr>UVN Bay Buom</vt:lpstr>
      <vt:lpstr>UTM Netmuc KT</vt:lpstr>
      <vt:lpstr>迷你简汉真广标</vt:lpstr>
      <vt:lpstr>Signika</vt:lpstr>
      <vt:lpstr>Impact</vt:lpstr>
      <vt:lpstr>LiHei Pro</vt:lpstr>
      <vt:lpstr>UTM Colossalis</vt:lpstr>
      <vt:lpstr>1_Office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165</dc:title>
  <dc:creator>lzj</dc:creator>
  <cp:lastModifiedBy>Hồ Thị Hồng Linh</cp:lastModifiedBy>
  <cp:revision>3198</cp:revision>
  <dcterms:created xsi:type="dcterms:W3CDTF">2015-12-01T09:06:39Z</dcterms:created>
  <dcterms:modified xsi:type="dcterms:W3CDTF">2021-10-22T03:04:07Z</dcterms:modified>
</cp:coreProperties>
</file>